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2"/>
  </p:notesMasterIdLst>
  <p:handoutMasterIdLst>
    <p:handoutMasterId r:id="rId13"/>
  </p:handoutMasterIdLst>
  <p:sldIdLst>
    <p:sldId id="616" r:id="rId2"/>
    <p:sldId id="618" r:id="rId3"/>
    <p:sldId id="619" r:id="rId4"/>
    <p:sldId id="617" r:id="rId5"/>
    <p:sldId id="612" r:id="rId6"/>
    <p:sldId id="621" r:id="rId7"/>
    <p:sldId id="613" r:id="rId8"/>
    <p:sldId id="614" r:id="rId9"/>
    <p:sldId id="615" r:id="rId10"/>
    <p:sldId id="620" r:id="rId11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pos="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769"/>
    <a:srgbClr val="882222"/>
    <a:srgbClr val="721512"/>
    <a:srgbClr val="5ECF56"/>
    <a:srgbClr val="E6E6E6"/>
    <a:srgbClr val="1E3A1C"/>
    <a:srgbClr val="29FFFF"/>
    <a:srgbClr val="70FFFF"/>
    <a:srgbClr val="FF9900"/>
    <a:srgbClr val="FE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6" autoAdjust="0"/>
    <p:restoredTop sz="94611" autoAdjust="0"/>
  </p:normalViewPr>
  <p:slideViewPr>
    <p:cSldViewPr>
      <p:cViewPr>
        <p:scale>
          <a:sx n="50" d="100"/>
          <a:sy n="50" d="100"/>
        </p:scale>
        <p:origin x="2214" y="1710"/>
      </p:cViewPr>
      <p:guideLst>
        <p:guide orient="horz" pos="1238"/>
        <p:guide pos="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0"/>
    </p:cViewPr>
  </p:sorterViewPr>
  <p:notesViewPr>
    <p:cSldViewPr>
      <p:cViewPr varScale="1">
        <p:scale>
          <a:sx n="68" d="100"/>
          <a:sy n="68" d="100"/>
        </p:scale>
        <p:origin x="-1938" y="-108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40D9AF8-64AF-49C6-9ABA-0BEAEDEA7303}" type="datetime1">
              <a:rPr lang="en-US" altLang="ja-JP"/>
              <a:pPr>
                <a:defRPr/>
              </a:pPr>
              <a:t>10/27/2017</a:t>
            </a:fld>
            <a:endParaRPr lang="en-US" altLang="ja-JP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E3D69D4-ABA2-4B66-B905-526F81277E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4993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887A25-E2AD-4B6B-A3FE-25A843380C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8346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5" name="Picture 5" descr="R120_G137_B251-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84213"/>
            <a:ext cx="5889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/>
              <a:t>Click to edit Master title style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563" y="528638"/>
            <a:ext cx="7769225" cy="53022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 sz="1100"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1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4864-87DE-46EE-B5E0-309D3DE4E2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4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7689D-25C5-42F7-ABFE-157A26835C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3518-0C1A-4D4D-84BF-AAA3D609D2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23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93A8A-A5D1-49BB-A9F7-2FB5C02E1F3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104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F217-B6B8-4575-B9FD-67A68DE5970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35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BFF2C-4C01-40E9-B5A0-742CD60ACC6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608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02DD0-E9FF-4E88-A6B6-3D32F63F43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59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DF8B-AECC-4DC9-9C69-75A0A1A5F2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4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F688-516B-4CFD-89D3-DB0957A347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7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114D-2AE0-4691-817C-1AD945423FF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5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EC2A1BB4-C502-4770-8307-257679187A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9393313" y="-1875551"/>
            <a:ext cx="51168713" cy="152868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15" name="図 14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51885A00-EAC0-4BF5-AC1D-44643490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5321" y="3566160"/>
            <a:ext cx="6096851" cy="4572638"/>
          </a:xfrm>
          <a:prstGeom prst="rect">
            <a:avLst/>
          </a:prstGeom>
        </p:spPr>
      </p:pic>
      <p:pic>
        <p:nvPicPr>
          <p:cNvPr id="23" name="図 22" descr="おもちゃ, レゴ, 建物 が含まれている画像&#10;&#10;高い精度で生成された説明">
            <a:extLst>
              <a:ext uri="{FF2B5EF4-FFF2-40B4-BE49-F238E27FC236}">
                <a16:creationId xmlns:a16="http://schemas.microsoft.com/office/drawing/2014/main" id="{1221BB9C-1801-4C7B-99B7-E2E9E056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" y="3566160"/>
            <a:ext cx="6096851" cy="4572638"/>
          </a:xfrm>
          <a:prstGeom prst="rect">
            <a:avLst/>
          </a:prstGeom>
        </p:spPr>
      </p:pic>
      <p:pic>
        <p:nvPicPr>
          <p:cNvPr id="25" name="図 24" descr="おもちゃ, レ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DAA6797-546B-48CB-947E-48F483F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95" y="3566160"/>
            <a:ext cx="6096851" cy="4572638"/>
          </a:xfrm>
          <a:prstGeom prst="rect">
            <a:avLst/>
          </a:prstGeom>
        </p:spPr>
      </p:pic>
      <p:pic>
        <p:nvPicPr>
          <p:cNvPr id="31" name="図 30" descr="建物, ライト が含まれている画像&#10;&#10;高い精度で生成された説明">
            <a:extLst>
              <a:ext uri="{FF2B5EF4-FFF2-40B4-BE49-F238E27FC236}">
                <a16:creationId xmlns:a16="http://schemas.microsoft.com/office/drawing/2014/main" id="{6F405846-5D3C-4315-A32A-5B525B5D2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613" y="3566160"/>
            <a:ext cx="6096851" cy="4572638"/>
          </a:xfrm>
          <a:prstGeom prst="rect">
            <a:avLst/>
          </a:prstGeom>
        </p:spPr>
      </p:pic>
      <p:pic>
        <p:nvPicPr>
          <p:cNvPr id="33" name="図 32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D309883A-FC78-43AC-8F0D-3804AF9B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43967" y="3566160"/>
            <a:ext cx="6096851" cy="4572638"/>
          </a:xfrm>
          <a:prstGeom prst="rect">
            <a:avLst/>
          </a:prstGeom>
        </p:spPr>
      </p:pic>
      <p:pic>
        <p:nvPicPr>
          <p:cNvPr id="35" name="図 34" descr="地面, 屋外, 人 が含まれている画像&#10;&#10;高い精度で生成された説明">
            <a:extLst>
              <a:ext uri="{FF2B5EF4-FFF2-40B4-BE49-F238E27FC236}">
                <a16:creationId xmlns:a16="http://schemas.microsoft.com/office/drawing/2014/main" id="{F450F5DD-44B7-45EF-8158-52841C22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1729" y="-1073782"/>
            <a:ext cx="6096851" cy="4572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65C8284-9BD8-43A6-88BE-3431665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8549" y="-1073782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pic>
        <p:nvPicPr>
          <p:cNvPr id="43" name="図 42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973167-F130-4CB3-AB49-3E0BCF158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4160" y="3566160"/>
            <a:ext cx="6096851" cy="4572638"/>
          </a:xfrm>
          <a:prstGeom prst="rect">
            <a:avLst/>
          </a:prstGeom>
        </p:spPr>
      </p:pic>
      <p:pic>
        <p:nvPicPr>
          <p:cNvPr id="47" name="図 46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E08409C1-0BC2-4465-8FB4-25BBCA2B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319" y="-1073782"/>
            <a:ext cx="6096851" cy="4572638"/>
          </a:xfrm>
          <a:prstGeom prst="rect">
            <a:avLst/>
          </a:prstGeom>
        </p:spPr>
      </p:pic>
      <p:pic>
        <p:nvPicPr>
          <p:cNvPr id="49" name="図 48" descr="地面, 壁 が含まれている画像&#10;&#10;高い精度で生成された説明">
            <a:extLst>
              <a:ext uri="{FF2B5EF4-FFF2-40B4-BE49-F238E27FC236}">
                <a16:creationId xmlns:a16="http://schemas.microsoft.com/office/drawing/2014/main" id="{FD9ADD8A-2252-4419-9A5A-ED847D8CC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909" y="-1050604"/>
            <a:ext cx="6096851" cy="457263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392FDE80-E836-47DE-BBA2-8A62E4B6E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838501" y="-1073782"/>
            <a:ext cx="6096851" cy="45726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96EE58ED-A848-41DB-97BA-BE42627055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141911" y="-1050604"/>
            <a:ext cx="6096851" cy="4572638"/>
          </a:xfrm>
          <a:prstGeom prst="rect">
            <a:avLst/>
          </a:prstGeom>
        </p:spPr>
      </p:pic>
      <p:pic>
        <p:nvPicPr>
          <p:cNvPr id="55" name="図 54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911315EC-1D5B-4664-836E-1E52A50F2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445321" y="-1081402"/>
            <a:ext cx="6096851" cy="4572638"/>
          </a:xfrm>
          <a:prstGeom prst="rect">
            <a:avLst/>
          </a:prstGeom>
        </p:spPr>
      </p:pic>
      <p:pic>
        <p:nvPicPr>
          <p:cNvPr id="58" name="図 57" descr="地面, 犬 が含まれている画像&#10;&#10;高い精度で生成された説明">
            <a:extLst>
              <a:ext uri="{FF2B5EF4-FFF2-40B4-BE49-F238E27FC236}">
                <a16:creationId xmlns:a16="http://schemas.microsoft.com/office/drawing/2014/main" id="{8FA7A79D-3873-424A-85F7-C8EF7FBAD7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75139" y="-1081402"/>
            <a:ext cx="6096851" cy="4572638"/>
          </a:xfrm>
          <a:prstGeom prst="rect">
            <a:avLst/>
          </a:prstGeom>
        </p:spPr>
      </p:pic>
      <p:pic>
        <p:nvPicPr>
          <p:cNvPr id="60" name="図 59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FCEC8C-54F7-4CB2-BB4B-DEDDC1C6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62803" y="3566160"/>
            <a:ext cx="6096851" cy="4572638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8AE3508-BB8C-4E50-A9D2-4B79292326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1449" y="356616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2680377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20574000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1419902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7833363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160358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-4626187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-11001162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1733549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7790800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14127164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153902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-4709774" y="866397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21418582">
            <a:off x="-1094146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17447051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20543350" y="866397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17329412" y="926501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-11046658" y="911062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-4722614" y="934659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1524707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7838898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14127163" y="9205066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20444840" y="920506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26703375" y="920506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26756107" y="870076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28458586" y="10427052"/>
            <a:ext cx="527894" cy="455081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2845858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2855065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22228811" y="10427052"/>
            <a:ext cx="527894" cy="455081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22228811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22320875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15853836" y="10427052"/>
            <a:ext cx="527894" cy="455081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1585383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1594590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9488174" y="10427052"/>
            <a:ext cx="527894" cy="455081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9488174" y="11028093"/>
            <a:ext cx="527894" cy="455081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258399" y="10427052"/>
            <a:ext cx="527894" cy="455081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258399" y="11028093"/>
            <a:ext cx="527894" cy="455081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-2971376" y="10427052"/>
            <a:ext cx="527894" cy="455081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-2971376" y="11028093"/>
            <a:ext cx="527894" cy="455081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>
            <a:off x="-9346351" y="10427052"/>
            <a:ext cx="527894" cy="455081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-9346351" y="11028093"/>
            <a:ext cx="527894" cy="455081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15680687" y="10427052"/>
            <a:ext cx="527894" cy="455081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15680687" y="11028093"/>
            <a:ext cx="527894" cy="455081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14015717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-7762755" y="10515542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-1462149" y="10545039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668620" y="105745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10827547" y="104746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17226508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15316310" y="9269102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-8874510" y="927186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-2605596" y="960315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639631" y="989838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10115714" y="986921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+1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23523669" y="1036821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/>
                </a:solidFill>
              </a:rPr>
              <a:t>+1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21158860" y="714945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21518733" y="5567083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9686502" y="10458044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8370444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-1198671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2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-572682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3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564271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4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681800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5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1315157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6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1936280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7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25678549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8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BEBBA13-111F-4A3C-8C20-19519976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843188-0C82-4E25-AC81-4B4A9C6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1C783C-9CB1-44B6-B2B2-0754AD18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7400"/>
            <a:ext cx="9144000" cy="18764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2E4788-E329-4691-A9F0-129A69AA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811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AA9B4E-194A-49B9-83E6-86930C37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2163"/>
            <a:ext cx="9144000" cy="19059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8FB21C-0C28-4E90-8EC3-C5D26815C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776"/>
            <a:ext cx="9144000" cy="19002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985E30-6805-4DAD-A4D5-386835502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7881"/>
            <a:ext cx="9144000" cy="1900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CEE5B87-756C-4377-A63C-D55069905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839986"/>
            <a:ext cx="9144000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508760" y="1571625"/>
            <a:ext cx="12115800" cy="3699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855F83-178E-46BA-A1C5-123EB27F43E6}"/>
              </a:ext>
            </a:extLst>
          </p:cNvPr>
          <p:cNvGrpSpPr/>
          <p:nvPr/>
        </p:nvGrpSpPr>
        <p:grpSpPr>
          <a:xfrm>
            <a:off x="9211942" y="4044501"/>
            <a:ext cx="921548" cy="1024708"/>
            <a:chOff x="26703375" y="8700761"/>
            <a:chExt cx="4033970" cy="4485541"/>
          </a:xfrm>
        </p:grpSpPr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49D0E9E1-F3A9-4881-9092-85A77D836D8C}"/>
                </a:ext>
              </a:extLst>
            </p:cNvPr>
            <p:cNvSpPr/>
            <p:nvPr/>
          </p:nvSpPr>
          <p:spPr bwMode="auto">
            <a:xfrm>
              <a:off x="2680377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1" name="部分円 200">
              <a:extLst>
                <a:ext uri="{FF2B5EF4-FFF2-40B4-BE49-F238E27FC236}">
                  <a16:creationId xmlns:a16="http://schemas.microsoft.com/office/drawing/2014/main" id="{B6FE67FC-D266-416D-8507-8339890E5550}"/>
                </a:ext>
              </a:extLst>
            </p:cNvPr>
            <p:cNvSpPr/>
            <p:nvPr/>
          </p:nvSpPr>
          <p:spPr bwMode="auto">
            <a:xfrm rot="21428806">
              <a:off x="26703375" y="920506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2" name="部分円 201">
              <a:extLst>
                <a:ext uri="{FF2B5EF4-FFF2-40B4-BE49-F238E27FC236}">
                  <a16:creationId xmlns:a16="http://schemas.microsoft.com/office/drawing/2014/main" id="{69E00D6B-193A-49BC-9761-B433BF759E2E}"/>
                </a:ext>
              </a:extLst>
            </p:cNvPr>
            <p:cNvSpPr/>
            <p:nvPr/>
          </p:nvSpPr>
          <p:spPr bwMode="auto">
            <a:xfrm rot="9085419">
              <a:off x="26756107" y="870076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5765C30C-6D78-475D-99A7-F6D19A5804F5}"/>
                </a:ext>
              </a:extLst>
            </p:cNvPr>
            <p:cNvGrpSpPr/>
            <p:nvPr/>
          </p:nvGrpSpPr>
          <p:grpSpPr>
            <a:xfrm rot="9738505">
              <a:off x="28458586" y="10427052"/>
              <a:ext cx="527894" cy="455081"/>
              <a:chOff x="24414480" y="5212080"/>
              <a:chExt cx="644473" cy="555580"/>
            </a:xfrm>
          </p:grpSpPr>
          <p:sp>
            <p:nvSpPr>
              <p:cNvPr id="116" name="二等辺三角形 115">
                <a:extLst>
                  <a:ext uri="{FF2B5EF4-FFF2-40B4-BE49-F238E27FC236}">
                    <a16:creationId xmlns:a16="http://schemas.microsoft.com/office/drawing/2014/main" id="{2F44B0A7-768C-4545-A51A-D25B76E5814B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7" name="二等辺三角形 116">
                <a:extLst>
                  <a:ext uri="{FF2B5EF4-FFF2-40B4-BE49-F238E27FC236}">
                    <a16:creationId xmlns:a16="http://schemas.microsoft.com/office/drawing/2014/main" id="{52DBBC61-F31F-4618-987A-D70FC9E28FCD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0" name="二等辺三角形 119">
              <a:extLst>
                <a:ext uri="{FF2B5EF4-FFF2-40B4-BE49-F238E27FC236}">
                  <a16:creationId xmlns:a16="http://schemas.microsoft.com/office/drawing/2014/main" id="{06D0F47B-2D57-4C81-B562-EE1F4B03C8E8}"/>
                </a:ext>
              </a:extLst>
            </p:cNvPr>
            <p:cNvSpPr/>
            <p:nvPr/>
          </p:nvSpPr>
          <p:spPr bwMode="auto">
            <a:xfrm>
              <a:off x="2845858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二等辺三角形 120">
              <a:extLst>
                <a:ext uri="{FF2B5EF4-FFF2-40B4-BE49-F238E27FC236}">
                  <a16:creationId xmlns:a16="http://schemas.microsoft.com/office/drawing/2014/main" id="{65731D2F-FEAC-46E8-8DB4-FB6FFD48FCC4}"/>
                </a:ext>
              </a:extLst>
            </p:cNvPr>
            <p:cNvSpPr/>
            <p:nvPr/>
          </p:nvSpPr>
          <p:spPr bwMode="auto">
            <a:xfrm>
              <a:off x="2855065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7FC385-1619-47EA-81F6-E22B45A5A6E6}"/>
              </a:ext>
            </a:extLst>
          </p:cNvPr>
          <p:cNvGrpSpPr/>
          <p:nvPr/>
        </p:nvGrpSpPr>
        <p:grpSpPr>
          <a:xfrm>
            <a:off x="6338945" y="4036097"/>
            <a:ext cx="909502" cy="1033113"/>
            <a:chOff x="14127163" y="8663973"/>
            <a:chExt cx="3981239" cy="4522331"/>
          </a:xfrm>
        </p:grpSpPr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id="{C119358E-6A1E-472C-9C2A-28106DADD90A}"/>
                </a:ext>
              </a:extLst>
            </p:cNvPr>
            <p:cNvSpPr/>
            <p:nvPr/>
          </p:nvSpPr>
          <p:spPr bwMode="auto">
            <a:xfrm>
              <a:off x="1419902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8" name="部分円 187">
              <a:extLst>
                <a:ext uri="{FF2B5EF4-FFF2-40B4-BE49-F238E27FC236}">
                  <a16:creationId xmlns:a16="http://schemas.microsoft.com/office/drawing/2014/main" id="{AD80AE7C-F26E-49E7-87CA-B69157772261}"/>
                </a:ext>
              </a:extLst>
            </p:cNvPr>
            <p:cNvSpPr/>
            <p:nvPr/>
          </p:nvSpPr>
          <p:spPr bwMode="auto">
            <a:xfrm rot="5119233">
              <a:off x="14127164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9" name="部分円 198">
              <a:extLst>
                <a:ext uri="{FF2B5EF4-FFF2-40B4-BE49-F238E27FC236}">
                  <a16:creationId xmlns:a16="http://schemas.microsoft.com/office/drawing/2014/main" id="{46A00221-5256-4096-ADE4-BD597EBDA6F6}"/>
                </a:ext>
              </a:extLst>
            </p:cNvPr>
            <p:cNvSpPr/>
            <p:nvPr/>
          </p:nvSpPr>
          <p:spPr bwMode="auto">
            <a:xfrm rot="21428806">
              <a:off x="14127163" y="9205066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CDCF1266-9128-4073-8ACB-495D82CC180F}"/>
                </a:ext>
              </a:extLst>
            </p:cNvPr>
            <p:cNvGrpSpPr/>
            <p:nvPr/>
          </p:nvGrpSpPr>
          <p:grpSpPr>
            <a:xfrm rot="5400000">
              <a:off x="15853836" y="10427052"/>
              <a:ext cx="527894" cy="455081"/>
              <a:chOff x="24414480" y="5212080"/>
              <a:chExt cx="644473" cy="555580"/>
            </a:xfrm>
          </p:grpSpPr>
          <p:sp>
            <p:nvSpPr>
              <p:cNvPr id="132" name="二等辺三角形 131">
                <a:extLst>
                  <a:ext uri="{FF2B5EF4-FFF2-40B4-BE49-F238E27FC236}">
                    <a16:creationId xmlns:a16="http://schemas.microsoft.com/office/drawing/2014/main" id="{68CC7F0B-618B-40E8-8ED3-B4811D4ED03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3" name="二等辺三角形 132">
                <a:extLst>
                  <a:ext uri="{FF2B5EF4-FFF2-40B4-BE49-F238E27FC236}">
                    <a16:creationId xmlns:a16="http://schemas.microsoft.com/office/drawing/2014/main" id="{C2CEFF4B-1641-4731-9C54-BC943C993B46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34" name="二等辺三角形 133">
              <a:extLst>
                <a:ext uri="{FF2B5EF4-FFF2-40B4-BE49-F238E27FC236}">
                  <a16:creationId xmlns:a16="http://schemas.microsoft.com/office/drawing/2014/main" id="{F4348501-C37C-488D-9847-19D684049D86}"/>
                </a:ext>
              </a:extLst>
            </p:cNvPr>
            <p:cNvSpPr/>
            <p:nvPr/>
          </p:nvSpPr>
          <p:spPr bwMode="auto">
            <a:xfrm>
              <a:off x="1585383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5" name="二等辺三角形 134">
              <a:extLst>
                <a:ext uri="{FF2B5EF4-FFF2-40B4-BE49-F238E27FC236}">
                  <a16:creationId xmlns:a16="http://schemas.microsoft.com/office/drawing/2014/main" id="{4C98D7BE-256C-4D98-BB33-EDE970A1BB0B}"/>
                </a:ext>
              </a:extLst>
            </p:cNvPr>
            <p:cNvSpPr/>
            <p:nvPr/>
          </p:nvSpPr>
          <p:spPr bwMode="auto">
            <a:xfrm>
              <a:off x="1594590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A556143-2E57-4B29-89C6-E19C59E80B84}"/>
                </a:ext>
              </a:extLst>
            </p:cNvPr>
            <p:cNvSpPr/>
            <p:nvPr/>
          </p:nvSpPr>
          <p:spPr bwMode="auto">
            <a:xfrm>
              <a:off x="17226508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BBF4E-7020-4272-BEA4-562B0E087778}"/>
              </a:ext>
            </a:extLst>
          </p:cNvPr>
          <p:cNvGrpSpPr/>
          <p:nvPr/>
        </p:nvGrpSpPr>
        <p:grpSpPr>
          <a:xfrm>
            <a:off x="-874087" y="4025978"/>
            <a:ext cx="936376" cy="1056927"/>
            <a:chOff x="-17447051" y="8619678"/>
            <a:chExt cx="4098877" cy="4626573"/>
          </a:xfrm>
        </p:grpSpPr>
        <p:sp>
          <p:nvSpPr>
            <p:cNvPr id="160" name="楕円 159">
              <a:extLst>
                <a:ext uri="{FF2B5EF4-FFF2-40B4-BE49-F238E27FC236}">
                  <a16:creationId xmlns:a16="http://schemas.microsoft.com/office/drawing/2014/main" id="{80245619-189F-404B-87A6-9512FB297AF9}"/>
                </a:ext>
              </a:extLst>
            </p:cNvPr>
            <p:cNvSpPr/>
            <p:nvPr/>
          </p:nvSpPr>
          <p:spPr bwMode="auto">
            <a:xfrm>
              <a:off x="-1733549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2" name="部分円 191">
              <a:extLst>
                <a:ext uri="{FF2B5EF4-FFF2-40B4-BE49-F238E27FC236}">
                  <a16:creationId xmlns:a16="http://schemas.microsoft.com/office/drawing/2014/main" id="{84CD83B2-2D0A-4C89-A8EB-482B4F16DF3D}"/>
                </a:ext>
              </a:extLst>
            </p:cNvPr>
            <p:cNvSpPr/>
            <p:nvPr/>
          </p:nvSpPr>
          <p:spPr bwMode="auto">
            <a:xfrm rot="21418582">
              <a:off x="-17447051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4" name="部分円 193">
              <a:extLst>
                <a:ext uri="{FF2B5EF4-FFF2-40B4-BE49-F238E27FC236}">
                  <a16:creationId xmlns:a16="http://schemas.microsoft.com/office/drawing/2014/main" id="{174EDBE5-93A5-4D56-B0E2-4C3D7BF877D4}"/>
                </a:ext>
              </a:extLst>
            </p:cNvPr>
            <p:cNvSpPr/>
            <p:nvPr/>
          </p:nvSpPr>
          <p:spPr bwMode="auto">
            <a:xfrm rot="4331756">
              <a:off x="-17329412" y="926501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5A8E61FA-9B4C-4276-AA66-F0742E8D0E52}"/>
                </a:ext>
              </a:extLst>
            </p:cNvPr>
            <p:cNvGrpSpPr/>
            <p:nvPr/>
          </p:nvGrpSpPr>
          <p:grpSpPr>
            <a:xfrm>
              <a:off x="-15680687" y="10427052"/>
              <a:ext cx="527894" cy="455081"/>
              <a:chOff x="24414480" y="5212080"/>
              <a:chExt cx="644473" cy="555580"/>
            </a:xfrm>
          </p:grpSpPr>
          <p:sp>
            <p:nvSpPr>
              <p:cNvPr id="162" name="二等辺三角形 161">
                <a:extLst>
                  <a:ext uri="{FF2B5EF4-FFF2-40B4-BE49-F238E27FC236}">
                    <a16:creationId xmlns:a16="http://schemas.microsoft.com/office/drawing/2014/main" id="{D531BCBD-86DC-4DA8-B640-2667AFB04F05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3" name="二等辺三角形 162">
                <a:extLst>
                  <a:ext uri="{FF2B5EF4-FFF2-40B4-BE49-F238E27FC236}">
                    <a16:creationId xmlns:a16="http://schemas.microsoft.com/office/drawing/2014/main" id="{50145805-D144-4562-9C54-0ACF65781C7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1BC34EFE-D4B6-4477-BCF9-E54EC0E1DE06}"/>
                </a:ext>
              </a:extLst>
            </p:cNvPr>
            <p:cNvGrpSpPr/>
            <p:nvPr/>
          </p:nvGrpSpPr>
          <p:grpSpPr>
            <a:xfrm rot="3600000">
              <a:off x="-15680687" y="11028093"/>
              <a:ext cx="527894" cy="455081"/>
              <a:chOff x="-15680687" y="3125582"/>
              <a:chExt cx="527894" cy="455081"/>
            </a:xfrm>
          </p:grpSpPr>
          <p:sp>
            <p:nvSpPr>
              <p:cNvPr id="164" name="二等辺三角形 163">
                <a:extLst>
                  <a:ext uri="{FF2B5EF4-FFF2-40B4-BE49-F238E27FC236}">
                    <a16:creationId xmlns:a16="http://schemas.microsoft.com/office/drawing/2014/main" id="{03D9EC19-320B-43F4-A3A8-D2D11E628B21}"/>
                  </a:ext>
                </a:extLst>
              </p:cNvPr>
              <p:cNvSpPr/>
              <p:nvPr/>
            </p:nvSpPr>
            <p:spPr bwMode="auto">
              <a:xfrm>
                <a:off x="-15680687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5" name="二等辺三角形 164">
                <a:extLst>
                  <a:ext uri="{FF2B5EF4-FFF2-40B4-BE49-F238E27FC236}">
                    <a16:creationId xmlns:a16="http://schemas.microsoft.com/office/drawing/2014/main" id="{0DB30C7D-D223-48E0-82F6-5EAB5CF15888}"/>
                  </a:ext>
                </a:extLst>
              </p:cNvPr>
              <p:cNvSpPr/>
              <p:nvPr/>
            </p:nvSpPr>
            <p:spPr bwMode="auto">
              <a:xfrm>
                <a:off x="-1558862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66" name="楕円 165">
              <a:extLst>
                <a:ext uri="{FF2B5EF4-FFF2-40B4-BE49-F238E27FC236}">
                  <a16:creationId xmlns:a16="http://schemas.microsoft.com/office/drawing/2014/main" id="{D6A5EA43-8AEB-4CE5-AE0A-6D65BFC38875}"/>
                </a:ext>
              </a:extLst>
            </p:cNvPr>
            <p:cNvSpPr/>
            <p:nvPr/>
          </p:nvSpPr>
          <p:spPr bwMode="auto">
            <a:xfrm>
              <a:off x="-14015717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楕円 177">
              <a:extLst>
                <a:ext uri="{FF2B5EF4-FFF2-40B4-BE49-F238E27FC236}">
                  <a16:creationId xmlns:a16="http://schemas.microsoft.com/office/drawing/2014/main" id="{689D2ADB-77CA-4D58-A204-DEF3026321AA}"/>
                </a:ext>
              </a:extLst>
            </p:cNvPr>
            <p:cNvSpPr/>
            <p:nvPr/>
          </p:nvSpPr>
          <p:spPr bwMode="auto">
            <a:xfrm>
              <a:off x="-15316310" y="9269102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52C104-6B9E-49F6-8476-58AE08A17313}"/>
              </a:ext>
            </a:extLst>
          </p:cNvPr>
          <p:cNvGrpSpPr/>
          <p:nvPr/>
        </p:nvGrpSpPr>
        <p:grpSpPr>
          <a:xfrm>
            <a:off x="588063" y="4025978"/>
            <a:ext cx="933532" cy="1021657"/>
            <a:chOff x="-11046658" y="8619678"/>
            <a:chExt cx="4086428" cy="4472185"/>
          </a:xfrm>
        </p:grpSpPr>
        <p:sp>
          <p:nvSpPr>
            <p:cNvPr id="154" name="楕円 153">
              <a:extLst>
                <a:ext uri="{FF2B5EF4-FFF2-40B4-BE49-F238E27FC236}">
                  <a16:creationId xmlns:a16="http://schemas.microsoft.com/office/drawing/2014/main" id="{15B794E5-FE4B-47AF-8A2B-9014163744AF}"/>
                </a:ext>
              </a:extLst>
            </p:cNvPr>
            <p:cNvSpPr/>
            <p:nvPr/>
          </p:nvSpPr>
          <p:spPr bwMode="auto">
            <a:xfrm>
              <a:off x="-11001162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1" name="部分円 190">
              <a:extLst>
                <a:ext uri="{FF2B5EF4-FFF2-40B4-BE49-F238E27FC236}">
                  <a16:creationId xmlns:a16="http://schemas.microsoft.com/office/drawing/2014/main" id="{8D91F1CA-3D58-4C06-A797-4615003B2106}"/>
                </a:ext>
              </a:extLst>
            </p:cNvPr>
            <p:cNvSpPr/>
            <p:nvPr/>
          </p:nvSpPr>
          <p:spPr bwMode="auto">
            <a:xfrm rot="21418582">
              <a:off x="-1094146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5" name="部分円 194">
              <a:extLst>
                <a:ext uri="{FF2B5EF4-FFF2-40B4-BE49-F238E27FC236}">
                  <a16:creationId xmlns:a16="http://schemas.microsoft.com/office/drawing/2014/main" id="{0233B1EB-8C6F-4259-85C0-79E337D992E4}"/>
                </a:ext>
              </a:extLst>
            </p:cNvPr>
            <p:cNvSpPr/>
            <p:nvPr/>
          </p:nvSpPr>
          <p:spPr bwMode="auto">
            <a:xfrm rot="4331756">
              <a:off x="-11046658" y="911062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EA9451-143C-4EF0-BD76-DB3A145A42A0}"/>
                </a:ext>
              </a:extLst>
            </p:cNvPr>
            <p:cNvGrpSpPr/>
            <p:nvPr/>
          </p:nvGrpSpPr>
          <p:grpSpPr>
            <a:xfrm>
              <a:off x="-9346351" y="10427052"/>
              <a:ext cx="527894" cy="455081"/>
              <a:chOff x="24414480" y="5212080"/>
              <a:chExt cx="644473" cy="555580"/>
            </a:xfrm>
          </p:grpSpPr>
          <p:sp>
            <p:nvSpPr>
              <p:cNvPr id="156" name="二等辺三角形 155">
                <a:extLst>
                  <a:ext uri="{FF2B5EF4-FFF2-40B4-BE49-F238E27FC236}">
                    <a16:creationId xmlns:a16="http://schemas.microsoft.com/office/drawing/2014/main" id="{A9E01C26-0463-45F3-9AD5-F35E5A4A74C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7" name="二等辺三角形 156">
                <a:extLst>
                  <a:ext uri="{FF2B5EF4-FFF2-40B4-BE49-F238E27FC236}">
                    <a16:creationId xmlns:a16="http://schemas.microsoft.com/office/drawing/2014/main" id="{DED9B19F-B452-435A-9C2C-1213E8CCDCF9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2762BAA1-2E3A-4334-BB33-C87C64940BC6}"/>
                </a:ext>
              </a:extLst>
            </p:cNvPr>
            <p:cNvGrpSpPr/>
            <p:nvPr/>
          </p:nvGrpSpPr>
          <p:grpSpPr>
            <a:xfrm rot="3324903">
              <a:off x="-9346351" y="11028093"/>
              <a:ext cx="527894" cy="455081"/>
              <a:chOff x="-9346351" y="3125582"/>
              <a:chExt cx="527894" cy="455081"/>
            </a:xfrm>
          </p:grpSpPr>
          <p:sp>
            <p:nvSpPr>
              <p:cNvPr id="158" name="二等辺三角形 157">
                <a:extLst>
                  <a:ext uri="{FF2B5EF4-FFF2-40B4-BE49-F238E27FC236}">
                    <a16:creationId xmlns:a16="http://schemas.microsoft.com/office/drawing/2014/main" id="{0E77FCA5-3D39-4F8D-96DA-0897CEB1F1B9}"/>
                  </a:ext>
                </a:extLst>
              </p:cNvPr>
              <p:cNvSpPr/>
              <p:nvPr/>
            </p:nvSpPr>
            <p:spPr bwMode="auto">
              <a:xfrm>
                <a:off x="-9346351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9" name="二等辺三角形 158">
                <a:extLst>
                  <a:ext uri="{FF2B5EF4-FFF2-40B4-BE49-F238E27FC236}">
                    <a16:creationId xmlns:a16="http://schemas.microsoft.com/office/drawing/2014/main" id="{B598FD60-6BE8-413F-A286-63816A6F1D1F}"/>
                  </a:ext>
                </a:extLst>
              </p:cNvPr>
              <p:cNvSpPr/>
              <p:nvPr/>
            </p:nvSpPr>
            <p:spPr bwMode="auto">
              <a:xfrm>
                <a:off x="-9254287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2" name="楕円 171">
              <a:extLst>
                <a:ext uri="{FF2B5EF4-FFF2-40B4-BE49-F238E27FC236}">
                  <a16:creationId xmlns:a16="http://schemas.microsoft.com/office/drawing/2014/main" id="{23F89A03-5E3B-41B0-B0F4-87C3D40A5C62}"/>
                </a:ext>
              </a:extLst>
            </p:cNvPr>
            <p:cNvSpPr/>
            <p:nvPr/>
          </p:nvSpPr>
          <p:spPr bwMode="auto">
            <a:xfrm>
              <a:off x="-7762755" y="10515542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6B40147A-1524-4F5D-9FBB-480117F8F599}"/>
                </a:ext>
              </a:extLst>
            </p:cNvPr>
            <p:cNvSpPr/>
            <p:nvPr/>
          </p:nvSpPr>
          <p:spPr bwMode="auto">
            <a:xfrm>
              <a:off x="-8874510" y="927186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EA05E5-9AFF-4167-BF79-B05B4A62B700}"/>
              </a:ext>
            </a:extLst>
          </p:cNvPr>
          <p:cNvGrpSpPr/>
          <p:nvPr/>
        </p:nvGrpSpPr>
        <p:grpSpPr>
          <a:xfrm>
            <a:off x="2032771" y="4036097"/>
            <a:ext cx="912435" cy="1065445"/>
            <a:chOff x="-4722614" y="8663971"/>
            <a:chExt cx="3994078" cy="4663862"/>
          </a:xfrm>
        </p:grpSpPr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E82265C0-8E62-4647-992E-2CF3571FCB58}"/>
                </a:ext>
              </a:extLst>
            </p:cNvPr>
            <p:cNvSpPr/>
            <p:nvPr/>
          </p:nvSpPr>
          <p:spPr bwMode="auto">
            <a:xfrm>
              <a:off x="-4626187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0" name="部分円 189">
              <a:extLst>
                <a:ext uri="{FF2B5EF4-FFF2-40B4-BE49-F238E27FC236}">
                  <a16:creationId xmlns:a16="http://schemas.microsoft.com/office/drawing/2014/main" id="{E1FF77B7-4861-48C6-B56A-8384A0C6615D}"/>
                </a:ext>
              </a:extLst>
            </p:cNvPr>
            <p:cNvSpPr/>
            <p:nvPr/>
          </p:nvSpPr>
          <p:spPr bwMode="auto">
            <a:xfrm rot="1220025">
              <a:off x="-4709774" y="866397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部分円 195">
              <a:extLst>
                <a:ext uri="{FF2B5EF4-FFF2-40B4-BE49-F238E27FC236}">
                  <a16:creationId xmlns:a16="http://schemas.microsoft.com/office/drawing/2014/main" id="{D133D611-E233-4EA2-8609-835BA8EFC294}"/>
                </a:ext>
              </a:extLst>
            </p:cNvPr>
            <p:cNvSpPr/>
            <p:nvPr/>
          </p:nvSpPr>
          <p:spPr bwMode="auto">
            <a:xfrm rot="3542851">
              <a:off x="-4722614" y="934659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9EB736C4-4B36-458B-A7C1-B3CE6C434ADB}"/>
                </a:ext>
              </a:extLst>
            </p:cNvPr>
            <p:cNvGrpSpPr/>
            <p:nvPr/>
          </p:nvGrpSpPr>
          <p:grpSpPr>
            <a:xfrm rot="1334402">
              <a:off x="-2971376" y="10427052"/>
              <a:ext cx="527894" cy="455081"/>
              <a:chOff x="24414480" y="5212080"/>
              <a:chExt cx="644473" cy="555580"/>
            </a:xfrm>
          </p:grpSpPr>
          <p:sp>
            <p:nvSpPr>
              <p:cNvPr id="150" name="二等辺三角形 149">
                <a:extLst>
                  <a:ext uri="{FF2B5EF4-FFF2-40B4-BE49-F238E27FC236}">
                    <a16:creationId xmlns:a16="http://schemas.microsoft.com/office/drawing/2014/main" id="{7121224B-3BC0-4389-AF0B-A995EDDD045A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1" name="二等辺三角形 150">
                <a:extLst>
                  <a:ext uri="{FF2B5EF4-FFF2-40B4-BE49-F238E27FC236}">
                    <a16:creationId xmlns:a16="http://schemas.microsoft.com/office/drawing/2014/main" id="{B5CCD8F1-5781-4D1D-ADB3-C6CD09CFF07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2E0246B-E958-4644-B353-349690692F2E}"/>
                </a:ext>
              </a:extLst>
            </p:cNvPr>
            <p:cNvGrpSpPr/>
            <p:nvPr/>
          </p:nvGrpSpPr>
          <p:grpSpPr>
            <a:xfrm rot="2779555">
              <a:off x="-2971376" y="11028093"/>
              <a:ext cx="527894" cy="455081"/>
              <a:chOff x="-2971376" y="3125582"/>
              <a:chExt cx="527894" cy="455081"/>
            </a:xfrm>
          </p:grpSpPr>
          <p:sp>
            <p:nvSpPr>
              <p:cNvPr id="152" name="二等辺三角形 151">
                <a:extLst>
                  <a:ext uri="{FF2B5EF4-FFF2-40B4-BE49-F238E27FC236}">
                    <a16:creationId xmlns:a16="http://schemas.microsoft.com/office/drawing/2014/main" id="{D9A22163-FCE2-453B-A27B-98EC109D07E5}"/>
                  </a:ext>
                </a:extLst>
              </p:cNvPr>
              <p:cNvSpPr/>
              <p:nvPr/>
            </p:nvSpPr>
            <p:spPr bwMode="auto">
              <a:xfrm>
                <a:off x="-2971376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3" name="二等辺三角形 152">
                <a:extLst>
                  <a:ext uri="{FF2B5EF4-FFF2-40B4-BE49-F238E27FC236}">
                    <a16:creationId xmlns:a16="http://schemas.microsoft.com/office/drawing/2014/main" id="{24232D94-5FF2-480F-9730-E92CA0488B87}"/>
                  </a:ext>
                </a:extLst>
              </p:cNvPr>
              <p:cNvSpPr/>
              <p:nvPr/>
            </p:nvSpPr>
            <p:spPr bwMode="auto">
              <a:xfrm>
                <a:off x="-2879312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A678E2C0-2CB8-4044-8948-9A145B5F45B5}"/>
                </a:ext>
              </a:extLst>
            </p:cNvPr>
            <p:cNvSpPr/>
            <p:nvPr/>
          </p:nvSpPr>
          <p:spPr bwMode="auto">
            <a:xfrm>
              <a:off x="-1462149" y="10545039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EE4EFBC6-E653-4CEE-B9D2-5838FA4A521B}"/>
                </a:ext>
              </a:extLst>
            </p:cNvPr>
            <p:cNvSpPr/>
            <p:nvPr/>
          </p:nvSpPr>
          <p:spPr bwMode="auto">
            <a:xfrm>
              <a:off x="-2605596" y="960315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C3D98B9-7D5D-440B-950F-C3DCE5111020}"/>
              </a:ext>
            </a:extLst>
          </p:cNvPr>
          <p:cNvGrpSpPr/>
          <p:nvPr/>
        </p:nvGrpSpPr>
        <p:grpSpPr>
          <a:xfrm>
            <a:off x="3459953" y="4025978"/>
            <a:ext cx="912773" cy="1043232"/>
            <a:chOff x="1524707" y="8619678"/>
            <a:chExt cx="3995559" cy="4566627"/>
          </a:xfrm>
        </p:grpSpPr>
        <p:sp>
          <p:nvSpPr>
            <p:cNvPr id="142" name="楕円 141">
              <a:extLst>
                <a:ext uri="{FF2B5EF4-FFF2-40B4-BE49-F238E27FC236}">
                  <a16:creationId xmlns:a16="http://schemas.microsoft.com/office/drawing/2014/main" id="{C1E0976A-EDBE-4A63-8F26-61AACE6D1AAE}"/>
                </a:ext>
              </a:extLst>
            </p:cNvPr>
            <p:cNvSpPr/>
            <p:nvPr/>
          </p:nvSpPr>
          <p:spPr bwMode="auto">
            <a:xfrm>
              <a:off x="160358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9" name="部分円 188">
              <a:extLst>
                <a:ext uri="{FF2B5EF4-FFF2-40B4-BE49-F238E27FC236}">
                  <a16:creationId xmlns:a16="http://schemas.microsoft.com/office/drawing/2014/main" id="{4BDCC6B1-A60F-4C5E-A32B-4A89AA8B8542}"/>
                </a:ext>
              </a:extLst>
            </p:cNvPr>
            <p:cNvSpPr/>
            <p:nvPr/>
          </p:nvSpPr>
          <p:spPr bwMode="auto">
            <a:xfrm rot="3045407">
              <a:off x="153902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7" name="部分円 196">
              <a:extLst>
                <a:ext uri="{FF2B5EF4-FFF2-40B4-BE49-F238E27FC236}">
                  <a16:creationId xmlns:a16="http://schemas.microsoft.com/office/drawing/2014/main" id="{D36C94F7-C2F0-482B-9281-CF0C95434571}"/>
                </a:ext>
              </a:extLst>
            </p:cNvPr>
            <p:cNvSpPr/>
            <p:nvPr/>
          </p:nvSpPr>
          <p:spPr bwMode="auto">
            <a:xfrm rot="1658027">
              <a:off x="1524707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8120A67-2847-436B-9A50-03DA16ADF994}"/>
                </a:ext>
              </a:extLst>
            </p:cNvPr>
            <p:cNvGrpSpPr/>
            <p:nvPr/>
          </p:nvGrpSpPr>
          <p:grpSpPr>
            <a:xfrm rot="2866151">
              <a:off x="3258399" y="10427052"/>
              <a:ext cx="527894" cy="455081"/>
              <a:chOff x="24414480" y="5212080"/>
              <a:chExt cx="644473" cy="555580"/>
            </a:xfrm>
          </p:grpSpPr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0DC7AB89-29C4-47F2-A632-980227711E7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0C292AA4-72C9-4554-945E-53612FAC1CAA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020ECD06-6793-4082-8745-5449D1234EAF}"/>
                </a:ext>
              </a:extLst>
            </p:cNvPr>
            <p:cNvGrpSpPr/>
            <p:nvPr/>
          </p:nvGrpSpPr>
          <p:grpSpPr>
            <a:xfrm rot="1649560">
              <a:off x="3258399" y="11028093"/>
              <a:ext cx="527894" cy="455081"/>
              <a:chOff x="3258399" y="3125582"/>
              <a:chExt cx="527894" cy="455081"/>
            </a:xfrm>
          </p:grpSpPr>
          <p:sp>
            <p:nvSpPr>
              <p:cNvPr id="146" name="二等辺三角形 145">
                <a:extLst>
                  <a:ext uri="{FF2B5EF4-FFF2-40B4-BE49-F238E27FC236}">
                    <a16:creationId xmlns:a16="http://schemas.microsoft.com/office/drawing/2014/main" id="{78011BE8-4F4E-4C68-BBFD-60AF7E6AA385}"/>
                  </a:ext>
                </a:extLst>
              </p:cNvPr>
              <p:cNvSpPr/>
              <p:nvPr/>
            </p:nvSpPr>
            <p:spPr bwMode="auto">
              <a:xfrm>
                <a:off x="3258399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DAC4E3E5-3B56-4DED-A705-F59E6209F7CC}"/>
                  </a:ext>
                </a:extLst>
              </p:cNvPr>
              <p:cNvSpPr/>
              <p:nvPr/>
            </p:nvSpPr>
            <p:spPr bwMode="auto">
              <a:xfrm>
                <a:off x="335046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31AF9AD-2218-4B4C-81FC-29D7E7CB0EDC}"/>
                </a:ext>
              </a:extLst>
            </p:cNvPr>
            <p:cNvSpPr/>
            <p:nvPr/>
          </p:nvSpPr>
          <p:spPr bwMode="auto">
            <a:xfrm>
              <a:off x="4668620" y="105745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15713B90-96DF-42D2-A698-F7022CE6F249}"/>
                </a:ext>
              </a:extLst>
            </p:cNvPr>
            <p:cNvSpPr/>
            <p:nvPr/>
          </p:nvSpPr>
          <p:spPr bwMode="auto">
            <a:xfrm>
              <a:off x="3639631" y="9898380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9661FB-9273-4A3F-8975-51C9EE703BED}"/>
              </a:ext>
            </a:extLst>
          </p:cNvPr>
          <p:cNvGrpSpPr/>
          <p:nvPr/>
        </p:nvGrpSpPr>
        <p:grpSpPr>
          <a:xfrm>
            <a:off x="4891422" y="4036097"/>
            <a:ext cx="920489" cy="1033113"/>
            <a:chOff x="7790800" y="8663973"/>
            <a:chExt cx="4029336" cy="4522332"/>
          </a:xfrm>
        </p:grpSpPr>
        <p:sp>
          <p:nvSpPr>
            <p:cNvPr id="136" name="楕円 135">
              <a:extLst>
                <a:ext uri="{FF2B5EF4-FFF2-40B4-BE49-F238E27FC236}">
                  <a16:creationId xmlns:a16="http://schemas.microsoft.com/office/drawing/2014/main" id="{BC31D781-C8B7-4AF9-B019-6812BB3A43C4}"/>
                </a:ext>
              </a:extLst>
            </p:cNvPr>
            <p:cNvSpPr/>
            <p:nvPr/>
          </p:nvSpPr>
          <p:spPr bwMode="auto">
            <a:xfrm>
              <a:off x="7833363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7" name="部分円 186">
              <a:extLst>
                <a:ext uri="{FF2B5EF4-FFF2-40B4-BE49-F238E27FC236}">
                  <a16:creationId xmlns:a16="http://schemas.microsoft.com/office/drawing/2014/main" id="{A765F996-316B-4676-88A0-54C3A746A4D8}"/>
                </a:ext>
              </a:extLst>
            </p:cNvPr>
            <p:cNvSpPr/>
            <p:nvPr/>
          </p:nvSpPr>
          <p:spPr bwMode="auto">
            <a:xfrm rot="4665861">
              <a:off x="7790800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部分円 197">
              <a:extLst>
                <a:ext uri="{FF2B5EF4-FFF2-40B4-BE49-F238E27FC236}">
                  <a16:creationId xmlns:a16="http://schemas.microsoft.com/office/drawing/2014/main" id="{AF4BE573-E28A-4ED6-A290-EA54E204A3D4}"/>
                </a:ext>
              </a:extLst>
            </p:cNvPr>
            <p:cNvSpPr/>
            <p:nvPr/>
          </p:nvSpPr>
          <p:spPr bwMode="auto">
            <a:xfrm rot="21428806">
              <a:off x="7838898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5A54B5E-0E0E-4DDF-8542-3354F1878721}"/>
                </a:ext>
              </a:extLst>
            </p:cNvPr>
            <p:cNvGrpSpPr/>
            <p:nvPr/>
          </p:nvGrpSpPr>
          <p:grpSpPr>
            <a:xfrm rot="4500000">
              <a:off x="9488174" y="10427052"/>
              <a:ext cx="527894" cy="455081"/>
              <a:chOff x="24414480" y="5212080"/>
              <a:chExt cx="644473" cy="555580"/>
            </a:xfrm>
          </p:grpSpPr>
          <p:sp>
            <p:nvSpPr>
              <p:cNvPr id="138" name="二等辺三角形 137">
                <a:extLst>
                  <a:ext uri="{FF2B5EF4-FFF2-40B4-BE49-F238E27FC236}">
                    <a16:creationId xmlns:a16="http://schemas.microsoft.com/office/drawing/2014/main" id="{8B7F4477-82D3-43DF-9757-123EBD8F6AB2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9" name="二等辺三角形 138">
                <a:extLst>
                  <a:ext uri="{FF2B5EF4-FFF2-40B4-BE49-F238E27FC236}">
                    <a16:creationId xmlns:a16="http://schemas.microsoft.com/office/drawing/2014/main" id="{56D037A6-629C-49EE-A936-2EB815947B0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771EF29D-8E3D-4F87-9238-8F063B1E6F4E}"/>
                </a:ext>
              </a:extLst>
            </p:cNvPr>
            <p:cNvGrpSpPr/>
            <p:nvPr/>
          </p:nvGrpSpPr>
          <p:grpSpPr>
            <a:xfrm>
              <a:off x="9488174" y="11028093"/>
              <a:ext cx="527894" cy="455081"/>
              <a:chOff x="9488174" y="3125582"/>
              <a:chExt cx="527894" cy="455081"/>
            </a:xfrm>
          </p:grpSpPr>
          <p:sp>
            <p:nvSpPr>
              <p:cNvPr id="140" name="二等辺三角形 139">
                <a:extLst>
                  <a:ext uri="{FF2B5EF4-FFF2-40B4-BE49-F238E27FC236}">
                    <a16:creationId xmlns:a16="http://schemas.microsoft.com/office/drawing/2014/main" id="{40DBFBC3-A9BA-4722-B5A0-16E9F71FC99E}"/>
                  </a:ext>
                </a:extLst>
              </p:cNvPr>
              <p:cNvSpPr/>
              <p:nvPr/>
            </p:nvSpPr>
            <p:spPr bwMode="auto">
              <a:xfrm>
                <a:off x="9488174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1" name="二等辺三角形 140">
                <a:extLst>
                  <a:ext uri="{FF2B5EF4-FFF2-40B4-BE49-F238E27FC236}">
                    <a16:creationId xmlns:a16="http://schemas.microsoft.com/office/drawing/2014/main" id="{3C54D154-658D-4258-96B7-DD115BFF3E24}"/>
                  </a:ext>
                </a:extLst>
              </p:cNvPr>
              <p:cNvSpPr/>
              <p:nvPr/>
            </p:nvSpPr>
            <p:spPr bwMode="auto">
              <a:xfrm>
                <a:off x="9580238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F2AA29F2-9D36-439F-8A55-CD37CF590CAC}"/>
                </a:ext>
              </a:extLst>
            </p:cNvPr>
            <p:cNvSpPr/>
            <p:nvPr/>
          </p:nvSpPr>
          <p:spPr bwMode="auto">
            <a:xfrm>
              <a:off x="10827547" y="104746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9AB7B55-3FE5-46BA-B316-8F6CCBA30051}"/>
                </a:ext>
              </a:extLst>
            </p:cNvPr>
            <p:cNvSpPr txBox="1"/>
            <p:nvPr/>
          </p:nvSpPr>
          <p:spPr>
            <a:xfrm>
              <a:off x="9898849" y="9869211"/>
              <a:ext cx="1144183" cy="134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+1</a:t>
              </a:r>
              <a:endParaRPr kumimoji="1" lang="ja-JP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EFB179A-56FB-4211-A0ED-E6F2C83A1A54}"/>
              </a:ext>
            </a:extLst>
          </p:cNvPr>
          <p:cNvGrpSpPr/>
          <p:nvPr/>
        </p:nvGrpSpPr>
        <p:grpSpPr>
          <a:xfrm>
            <a:off x="7782199" y="4036097"/>
            <a:ext cx="932006" cy="1033113"/>
            <a:chOff x="20444840" y="8663974"/>
            <a:chExt cx="4079748" cy="4522329"/>
          </a:xfrm>
        </p:grpSpPr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42FCE14A-6CC5-476F-A509-0909EB96CEC6}"/>
                </a:ext>
              </a:extLst>
            </p:cNvPr>
            <p:cNvSpPr/>
            <p:nvPr/>
          </p:nvSpPr>
          <p:spPr bwMode="auto">
            <a:xfrm>
              <a:off x="20574000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3" name="部分円 192">
              <a:extLst>
                <a:ext uri="{FF2B5EF4-FFF2-40B4-BE49-F238E27FC236}">
                  <a16:creationId xmlns:a16="http://schemas.microsoft.com/office/drawing/2014/main" id="{AF5BBC63-82B0-44BE-8FFC-E18FA00D3584}"/>
                </a:ext>
              </a:extLst>
            </p:cNvPr>
            <p:cNvSpPr/>
            <p:nvPr/>
          </p:nvSpPr>
          <p:spPr bwMode="auto">
            <a:xfrm rot="5119233">
              <a:off x="20543350" y="866397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0" name="部分円 199">
              <a:extLst>
                <a:ext uri="{FF2B5EF4-FFF2-40B4-BE49-F238E27FC236}">
                  <a16:creationId xmlns:a16="http://schemas.microsoft.com/office/drawing/2014/main" id="{3C84D29E-FF1A-4DC2-A244-CFD92F8AF20D}"/>
                </a:ext>
              </a:extLst>
            </p:cNvPr>
            <p:cNvSpPr/>
            <p:nvPr/>
          </p:nvSpPr>
          <p:spPr bwMode="auto">
            <a:xfrm rot="21428806">
              <a:off x="20444840" y="920506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C9120E61-551D-4932-8072-618FBE40ED3B}"/>
                </a:ext>
              </a:extLst>
            </p:cNvPr>
            <p:cNvGrpSpPr/>
            <p:nvPr/>
          </p:nvGrpSpPr>
          <p:grpSpPr>
            <a:xfrm rot="5400000">
              <a:off x="22228811" y="10427052"/>
              <a:ext cx="527894" cy="455081"/>
              <a:chOff x="24414480" y="5212080"/>
              <a:chExt cx="644473" cy="555580"/>
            </a:xfrm>
          </p:grpSpPr>
          <p:sp>
            <p:nvSpPr>
              <p:cNvPr id="126" name="二等辺三角形 125">
                <a:extLst>
                  <a:ext uri="{FF2B5EF4-FFF2-40B4-BE49-F238E27FC236}">
                    <a16:creationId xmlns:a16="http://schemas.microsoft.com/office/drawing/2014/main" id="{DEC66AF7-C9A7-49D9-8DF2-F815FE91C81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7" name="二等辺三角形 126">
                <a:extLst>
                  <a:ext uri="{FF2B5EF4-FFF2-40B4-BE49-F238E27FC236}">
                    <a16:creationId xmlns:a16="http://schemas.microsoft.com/office/drawing/2014/main" id="{85CE1C43-12FE-4A8F-A713-180C255017A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8" name="二等辺三角形 127">
              <a:extLst>
                <a:ext uri="{FF2B5EF4-FFF2-40B4-BE49-F238E27FC236}">
                  <a16:creationId xmlns:a16="http://schemas.microsoft.com/office/drawing/2014/main" id="{117DEFF8-26E5-4536-8542-313684F05CFB}"/>
                </a:ext>
              </a:extLst>
            </p:cNvPr>
            <p:cNvSpPr/>
            <p:nvPr/>
          </p:nvSpPr>
          <p:spPr bwMode="auto">
            <a:xfrm>
              <a:off x="22228811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9" name="二等辺三角形 128">
              <a:extLst>
                <a:ext uri="{FF2B5EF4-FFF2-40B4-BE49-F238E27FC236}">
                  <a16:creationId xmlns:a16="http://schemas.microsoft.com/office/drawing/2014/main" id="{CECB7D8A-89CD-46A1-A4E0-29FDC39E9CE9}"/>
                </a:ext>
              </a:extLst>
            </p:cNvPr>
            <p:cNvSpPr/>
            <p:nvPr/>
          </p:nvSpPr>
          <p:spPr bwMode="auto">
            <a:xfrm>
              <a:off x="22320875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66E47F2-E431-4B4C-924A-DCC4AC6F1D40}"/>
                </a:ext>
              </a:extLst>
            </p:cNvPr>
            <p:cNvSpPr txBox="1"/>
            <p:nvPr/>
          </p:nvSpPr>
          <p:spPr>
            <a:xfrm>
              <a:off x="23306804" y="10368211"/>
              <a:ext cx="1144182" cy="1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tx1"/>
                  </a:solidFill>
                </a:rPr>
                <a:t>+1</a:t>
              </a:r>
              <a:endParaRPr kumimoji="1" lang="ja-JP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8EAAF14-76CA-4738-BE1C-7EED71D79019}"/>
              </a:ext>
            </a:extLst>
          </p:cNvPr>
          <p:cNvGrpSpPr/>
          <p:nvPr/>
        </p:nvGrpSpPr>
        <p:grpSpPr>
          <a:xfrm>
            <a:off x="-1339201" y="1816829"/>
            <a:ext cx="230832" cy="2939516"/>
            <a:chOff x="-19483034" y="-1050613"/>
            <a:chExt cx="1010441" cy="1286738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04A639AC-B6C6-45C5-83CC-B34DD28DC482}"/>
                </a:ext>
              </a:extLst>
            </p:cNvPr>
            <p:cNvSpPr txBox="1"/>
            <p:nvPr/>
          </p:nvSpPr>
          <p:spPr>
            <a:xfrm rot="16200000">
              <a:off x="-21158860" y="625213"/>
              <a:ext cx="4362094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1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(main)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130EA2A-AA15-43C8-A2AF-455249355A60}"/>
                </a:ext>
              </a:extLst>
            </p:cNvPr>
            <p:cNvSpPr txBox="1"/>
            <p:nvPr/>
          </p:nvSpPr>
          <p:spPr>
            <a:xfrm rot="16200000">
              <a:off x="-21518733" y="5477356"/>
              <a:ext cx="5081840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2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(camera)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49DB8117-8A56-4392-8EF1-00A48B72E8D0}"/>
                </a:ext>
              </a:extLst>
            </p:cNvPr>
            <p:cNvSpPr txBox="1"/>
            <p:nvPr/>
          </p:nvSpPr>
          <p:spPr>
            <a:xfrm rot="16200000">
              <a:off x="-19921096" y="10417213"/>
              <a:ext cx="1886530" cy="91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Map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1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2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3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4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5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6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7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8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600200" y="621249"/>
            <a:ext cx="12115800" cy="3493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9234878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9211942" y="92143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9223988" y="806232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9612915" y="1200598"/>
            <a:ext cx="120596" cy="103962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9612915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9633946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6355362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6338945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6338945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6733398" y="1200598"/>
            <a:ext cx="120596" cy="103962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6733398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6754430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7046981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848603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874087" y="78770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847213" y="93513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470567" y="1200598"/>
            <a:ext cx="120596" cy="103962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470567" y="1337904"/>
            <a:ext cx="120596" cy="103962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90209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387326" y="93606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598456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1188744">
            <a:off x="602568" y="77818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588063" y="89986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 rot="1785720">
            <a:off x="976493" y="1200598"/>
            <a:ext cx="120596" cy="103962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976493" y="1337904"/>
            <a:ext cx="120596" cy="103962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1338261" y="1220813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1084284" y="93669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2054799" y="852875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2035704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2032771" y="934806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2432836" y="1200598"/>
            <a:ext cx="120596" cy="103962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2432836" y="1337904"/>
            <a:ext cx="120596" cy="103962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2777614" y="1227552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2516397" y="1012381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3477973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3463224" y="787709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3459953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856010" y="1200598"/>
            <a:ext cx="120596" cy="103962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856010" y="1337904"/>
            <a:ext cx="120596" cy="103962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178170" y="1234290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943101" y="1079825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4901145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4891422" y="797828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4902410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5279182" y="1200598"/>
            <a:ext cx="120596" cy="103962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5279182" y="1337904"/>
            <a:ext cx="120596" cy="103962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5585157" y="121146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5331394" y="1073161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7811705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7804703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7782199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8189742" y="1200598"/>
            <a:ext cx="120596" cy="103962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8189742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8210773" y="1339687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8394401" y="1187156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</a:rPr>
              <a:t>+1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1858537" y="2048004"/>
            <a:ext cx="1096158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1200" dirty="0">
                <a:solidFill>
                  <a:schemeClr val="tx1"/>
                </a:solidFill>
              </a:rPr>
              <a:t>(main player)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1919497" y="3192708"/>
            <a:ext cx="11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1200" dirty="0">
                <a:solidFill>
                  <a:schemeClr val="tx1"/>
                </a:solidFill>
              </a:rPr>
              <a:t>(cameraman)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625848" y="1034744"/>
            <a:ext cx="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Map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2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3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4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5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6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7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8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80EF1858-F1DB-4014-BFCC-45708D803563}"/>
              </a:ext>
            </a:extLst>
          </p:cNvPr>
          <p:cNvSpPr txBox="1"/>
          <p:nvPr/>
        </p:nvSpPr>
        <p:spPr>
          <a:xfrm>
            <a:off x="4968063" y="2314688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780BFC1C-0A2B-400D-AF89-0B5A8230848C}"/>
              </a:ext>
            </a:extLst>
          </p:cNvPr>
          <p:cNvSpPr txBox="1"/>
          <p:nvPr/>
        </p:nvSpPr>
        <p:spPr>
          <a:xfrm>
            <a:off x="8074473" y="2135672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72D7F82-D1FA-4652-9733-EEE0C027ABB9}"/>
              </a:ext>
            </a:extLst>
          </p:cNvPr>
          <p:cNvCxnSpPr>
            <a:cxnSpLocks/>
            <a:endCxn id="162" idx="1"/>
          </p:cNvCxnSpPr>
          <p:nvPr/>
        </p:nvCxnSpPr>
        <p:spPr bwMode="auto">
          <a:xfrm>
            <a:off x="-609600" y="1211580"/>
            <a:ext cx="169182" cy="409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75D680A-7685-4969-BAD7-FEEED5505465}"/>
              </a:ext>
            </a:extLst>
          </p:cNvPr>
          <p:cNvCxnSpPr>
            <a:cxnSpLocks/>
          </p:cNvCxnSpPr>
          <p:nvPr/>
        </p:nvCxnSpPr>
        <p:spPr bwMode="auto">
          <a:xfrm flipV="1">
            <a:off x="-625315" y="1420734"/>
            <a:ext cx="184897" cy="727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2B4D07-8341-49D3-9F8F-2915119F4CA5}"/>
              </a:ext>
            </a:extLst>
          </p:cNvPr>
          <p:cNvSpPr txBox="1"/>
          <p:nvPr/>
        </p:nvSpPr>
        <p:spPr>
          <a:xfrm>
            <a:off x="-1164822" y="107982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D722DB1-2A4D-4C84-9CF1-AFB794DE2C79}"/>
              </a:ext>
            </a:extLst>
          </p:cNvPr>
          <p:cNvSpPr txBox="1"/>
          <p:nvPr/>
        </p:nvSpPr>
        <p:spPr>
          <a:xfrm>
            <a:off x="-1164822" y="139960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2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589F183-7CF3-440B-8A08-CE010D7D8E13}"/>
              </a:ext>
            </a:extLst>
          </p:cNvPr>
          <p:cNvSpPr txBox="1"/>
          <p:nvPr/>
        </p:nvSpPr>
        <p:spPr>
          <a:xfrm>
            <a:off x="-259969" y="68346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Enemies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45E76D5D-96C2-423D-B6F8-554C4E72E05B}"/>
              </a:ext>
            </a:extLst>
          </p:cNvPr>
          <p:cNvCxnSpPr>
            <a:cxnSpLocks/>
            <a:stCxn id="166" idx="0"/>
          </p:cNvCxnSpPr>
          <p:nvPr/>
        </p:nvCxnSpPr>
        <p:spPr bwMode="auto">
          <a:xfrm flipV="1">
            <a:off x="-37986" y="853440"/>
            <a:ext cx="182766" cy="347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BAE5924F-FC19-48F9-BA86-823EB1495E09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 flipV="1">
            <a:off x="-282880" y="839807"/>
            <a:ext cx="275343" cy="1484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91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09ACCE-1D02-4F2E-A9DF-0336787D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A25DEB-AA8C-45EC-BBD7-05191B63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409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717917" y="1737360"/>
            <a:ext cx="7786003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9C0A178-BE53-4DDC-9D27-D51FD0CBA45C}"/>
                  </a:ext>
                </a:extLst>
              </p:cNvPr>
              <p:cNvSpPr/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rgbClr val="FF0000"/>
                    </a:solidFill>
                  </a:rPr>
                  <a:t>)</a:t>
                </a:r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C0A178-BE53-4DDC-9D27-D51FD0CBA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  <a:blipFill>
                <a:blip r:embed="rId16"/>
                <a:stretch>
                  <a:fillRect t="-11905" r="-189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0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FFE57B-DF57-4328-9575-0264F5B3C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866B16-F745-4AE0-A5B6-6D527A0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D3F31C-46D5-4487-9617-A39090AB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1978026"/>
            <a:ext cx="7785267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19B026-F952-435F-8390-A563ACA71941}"/>
              </a:ext>
            </a:extLst>
          </p:cNvPr>
          <p:cNvSpPr/>
          <p:nvPr/>
        </p:nvSpPr>
        <p:spPr bwMode="auto">
          <a:xfrm>
            <a:off x="717918" y="1737360"/>
            <a:ext cx="7915542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731520" y="1783080"/>
            <a:ext cx="4983480" cy="3291840"/>
          </a:xfrm>
          <a:prstGeom prst="rect">
            <a:avLst/>
          </a:prstGeom>
          <a:noFill/>
        </p:spPr>
      </p:pic>
      <p:pic>
        <p:nvPicPr>
          <p:cNvPr id="7" name="図 6" descr="空 が含まれている画像&#10;&#10;高い精度で生成された説明">
            <a:extLst>
              <a:ext uri="{FF2B5EF4-FFF2-40B4-BE49-F238E27FC236}">
                <a16:creationId xmlns:a16="http://schemas.microsoft.com/office/drawing/2014/main" id="{D3B96B98-03E4-4D6F-A4FF-0AF63976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1180"/>
            <a:ext cx="2108345" cy="1573881"/>
          </a:xfrm>
          <a:prstGeom prst="rect">
            <a:avLst/>
          </a:prstGeom>
          <a:noFill/>
        </p:spPr>
      </p:pic>
      <p:pic>
        <p:nvPicPr>
          <p:cNvPr id="9" name="図 8" descr="空, 屋外 が含まれている画像&#10;&#10;高い精度で生成された説明">
            <a:extLst>
              <a:ext uri="{FF2B5EF4-FFF2-40B4-BE49-F238E27FC236}">
                <a16:creationId xmlns:a16="http://schemas.microsoft.com/office/drawing/2014/main" id="{2D4F2DA2-50DF-42F0-97B8-48A2B9F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17219"/>
            <a:ext cx="2108345" cy="1573881"/>
          </a:xfrm>
          <a:prstGeom prst="rect">
            <a:avLst/>
          </a:prstGeom>
          <a:noFill/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346DD2-03AE-47BA-BA87-D9EFB48166CF}"/>
              </a:ext>
            </a:extLst>
          </p:cNvPr>
          <p:cNvSpPr txBox="1"/>
          <p:nvPr/>
        </p:nvSpPr>
        <p:spPr>
          <a:xfrm>
            <a:off x="5953760" y="339506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b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DC38B6-5C7E-4927-93F1-B60333CF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05" y="2918459"/>
            <a:ext cx="512918" cy="2110741"/>
          </a:xfrm>
          <a:prstGeom prst="rect">
            <a:avLst/>
          </a:prstGeom>
          <a:noFill/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B32F0AF-FC7D-49D5-8B2A-A2F5CA1E1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1821180"/>
            <a:ext cx="2098185" cy="15662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41B7BB-2E70-4C3E-8D55-BC0FDEAFF3FC}"/>
              </a:ext>
            </a:extLst>
          </p:cNvPr>
          <p:cNvSpPr txBox="1"/>
          <p:nvPr/>
        </p:nvSpPr>
        <p:spPr>
          <a:xfrm>
            <a:off x="5953760" y="178308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7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457200" y="1737360"/>
            <a:ext cx="3429000" cy="2265027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76E0EB2-50E8-4322-B7B1-59749730E38D}"/>
              </a:ext>
            </a:extLst>
          </p:cNvPr>
          <p:cNvGrpSpPr/>
          <p:nvPr/>
        </p:nvGrpSpPr>
        <p:grpSpPr>
          <a:xfrm>
            <a:off x="4023360" y="1965960"/>
            <a:ext cx="4254790" cy="1573882"/>
            <a:chOff x="3934315" y="1805940"/>
            <a:chExt cx="4254790" cy="1573882"/>
          </a:xfrm>
        </p:grpSpPr>
        <p:pic>
          <p:nvPicPr>
            <p:cNvPr id="7" name="図 6" descr="空 が含まれている画像&#10;&#10;高い精度で生成された説明">
              <a:extLst>
                <a:ext uri="{FF2B5EF4-FFF2-40B4-BE49-F238E27FC236}">
                  <a16:creationId xmlns:a16="http://schemas.microsoft.com/office/drawing/2014/main" id="{D3B96B98-03E4-4D6F-A4FF-0AF63976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15" y="1805941"/>
              <a:ext cx="2108345" cy="1573881"/>
            </a:xfrm>
            <a:prstGeom prst="rect">
              <a:avLst/>
            </a:prstGeom>
          </p:spPr>
        </p:pic>
        <p:pic>
          <p:nvPicPr>
            <p:cNvPr id="9" name="図 8" descr="空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2D4F2DA2-50DF-42F0-97B8-48A2B9F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60" y="1805940"/>
              <a:ext cx="2108345" cy="157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FB953B-FC97-484D-A435-4E1EC63B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7660C3-0771-4A5C-AFF3-5C81F597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429E30-281D-41D0-8340-8906E432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-228600" y="-640080"/>
            <a:ext cx="9936480" cy="6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36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44630</TotalTime>
  <Words>237</Words>
  <Application>Microsoft Office PowerPoint</Application>
  <PresentationFormat>画面に合わせる (4:3)</PresentationFormat>
  <Paragraphs>121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ＭＳ Ｐゴシック</vt:lpstr>
      <vt:lpstr>Arial</vt:lpstr>
      <vt:lpstr>Cambria Math</vt:lpstr>
      <vt:lpstr>Wingdings</vt:lpstr>
      <vt:lpstr>10 September 2009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Full Version</dc:title>
  <dc:creator>Gavin Roach</dc:creator>
  <cp:lastModifiedBy>大澤昇平</cp:lastModifiedBy>
  <cp:revision>592</cp:revision>
  <dcterms:created xsi:type="dcterms:W3CDTF">2009-08-07T17:57:40Z</dcterms:created>
  <dcterms:modified xsi:type="dcterms:W3CDTF">2017-11-01T10:25:56Z</dcterms:modified>
</cp:coreProperties>
</file>